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81" r:id="rId3"/>
    <p:sldId id="11582" r:id="rId4"/>
    <p:sldId id="11583" r:id="rId5"/>
    <p:sldId id="11584" r:id="rId6"/>
    <p:sldId id="1158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286657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535982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782257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86846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967144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54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524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94856" y="2216031"/>
            <a:ext cx="8153400" cy="2862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العاب متاهات للاطفال عن الحيوانات تمارين ادراكية .. جاهزة للطباعة ⋆ بالعربي  نتعلم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89" r="1185" b="5627"/>
          <a:stretch/>
        </p:blipFill>
        <p:spPr bwMode="auto">
          <a:xfrm>
            <a:off x="5203768" y="712153"/>
            <a:ext cx="6675090" cy="577177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xtBox 14">
            <a:extLst>
              <a:ext uri="{FF2B5EF4-FFF2-40B4-BE49-F238E27FC236}">
                <a16:creationId xmlns:a16="http://schemas.microsoft.com/office/drawing/2014/main" id="{F1ECB75E-F5D2-20E1-BFB4-68E2B96DDE7D}"/>
              </a:ext>
            </a:extLst>
          </p:cNvPr>
          <p:cNvSpPr txBox="1"/>
          <p:nvPr/>
        </p:nvSpPr>
        <p:spPr>
          <a:xfrm>
            <a:off x="415637" y="3376310"/>
            <a:ext cx="3573347" cy="58477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algn="ctr" rtl="1">
              <a:spcBef>
                <a:spcPts val="0"/>
              </a:spcBef>
              <a:spcAft>
                <a:spcPts val="0"/>
              </a:spcAft>
            </a:pPr>
            <a:r>
              <a:rPr lang="ar-AE" sz="3200" b="1" kern="12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abic Typesetting" panose="03020402040406030203" pitchFamily="66" charset="-78"/>
              </a:rPr>
              <a:t>اختار </a:t>
            </a:r>
            <a:r>
              <a:rPr lang="ar-AE" sz="3200" b="1" kern="12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abic Typesetting" panose="03020402040406030203" pitchFamily="66" charset="-78"/>
              </a:rPr>
              <a:t>النشاط الذي يناسبك للقيام به.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60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4">
            <a:extLst>
              <a:ext uri="{FF2B5EF4-FFF2-40B4-BE49-F238E27FC236}">
                <a16:creationId xmlns:a16="http://schemas.microsoft.com/office/drawing/2014/main" id="{F1ECB75E-F5D2-20E1-BFB4-68E2B96DDE7D}"/>
              </a:ext>
            </a:extLst>
          </p:cNvPr>
          <p:cNvSpPr txBox="1"/>
          <p:nvPr/>
        </p:nvSpPr>
        <p:spPr>
          <a:xfrm>
            <a:off x="266008" y="3023336"/>
            <a:ext cx="3573347" cy="58477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algn="ctr" rtl="1">
              <a:spcBef>
                <a:spcPts val="0"/>
              </a:spcBef>
              <a:spcAft>
                <a:spcPts val="0"/>
              </a:spcAft>
            </a:pPr>
            <a:r>
              <a:rPr lang="ar-AE" sz="3200" b="1" kern="12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abic Typesetting" panose="03020402040406030203" pitchFamily="66" charset="-78"/>
              </a:rPr>
              <a:t>اختار </a:t>
            </a:r>
            <a:r>
              <a:rPr lang="ar-AE" sz="3200" b="1" kern="12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abic Typesetting" panose="03020402040406030203" pitchFamily="66" charset="-78"/>
              </a:rPr>
              <a:t>النشاط الذي يناسبك للقيام به.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Picture 3" descr="انشطة بسيطة للاطفال يبحث عن الكلمة يكونها من الحروف تحميل PDF - الموقع  التعليمي ademweb.com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4724" y="647005"/>
            <a:ext cx="7060911" cy="59222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2300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interest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2" t="11493" b="8291"/>
          <a:stretch/>
        </p:blipFill>
        <p:spPr bwMode="auto">
          <a:xfrm>
            <a:off x="6820679" y="548639"/>
            <a:ext cx="5083145" cy="601010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TextBox 14">
            <a:extLst>
              <a:ext uri="{FF2B5EF4-FFF2-40B4-BE49-F238E27FC236}">
                <a16:creationId xmlns:a16="http://schemas.microsoft.com/office/drawing/2014/main" id="{F1ECB75E-F5D2-20E1-BFB4-68E2B96DDE7D}"/>
              </a:ext>
            </a:extLst>
          </p:cNvPr>
          <p:cNvSpPr txBox="1"/>
          <p:nvPr/>
        </p:nvSpPr>
        <p:spPr>
          <a:xfrm>
            <a:off x="1637608" y="3182331"/>
            <a:ext cx="3573347" cy="58477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algn="ctr" rtl="1">
              <a:spcBef>
                <a:spcPts val="0"/>
              </a:spcBef>
              <a:spcAft>
                <a:spcPts val="0"/>
              </a:spcAft>
            </a:pPr>
            <a:r>
              <a:rPr lang="ar-AE" sz="3200" b="1" kern="12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abic Typesetting" panose="03020402040406030203" pitchFamily="66" charset="-78"/>
              </a:rPr>
              <a:t>اختار </a:t>
            </a:r>
            <a:r>
              <a:rPr lang="ar-AE" sz="3200" b="1" kern="12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abic Typesetting" panose="03020402040406030203" pitchFamily="66" charset="-78"/>
              </a:rPr>
              <a:t>النشاط الذي يناسبك للقيام به.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155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اوراق عمل حساب للصف الاول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01"/>
          <a:stretch/>
        </p:blipFill>
        <p:spPr bwMode="auto">
          <a:xfrm>
            <a:off x="6683432" y="581890"/>
            <a:ext cx="4873811" cy="5885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14">
            <a:extLst>
              <a:ext uri="{FF2B5EF4-FFF2-40B4-BE49-F238E27FC236}">
                <a16:creationId xmlns:a16="http://schemas.microsoft.com/office/drawing/2014/main" id="{F1ECB75E-F5D2-20E1-BFB4-68E2B96DDE7D}"/>
              </a:ext>
            </a:extLst>
          </p:cNvPr>
          <p:cNvSpPr txBox="1"/>
          <p:nvPr/>
        </p:nvSpPr>
        <p:spPr>
          <a:xfrm>
            <a:off x="1637608" y="3137620"/>
            <a:ext cx="3573347" cy="58477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algn="ctr" rtl="1">
              <a:spcBef>
                <a:spcPts val="0"/>
              </a:spcBef>
              <a:spcAft>
                <a:spcPts val="0"/>
              </a:spcAft>
            </a:pPr>
            <a:r>
              <a:rPr lang="ar-AE" sz="3200" b="1" kern="12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abic Typesetting" panose="03020402040406030203" pitchFamily="66" charset="-78"/>
              </a:rPr>
              <a:t>اختار </a:t>
            </a:r>
            <a:r>
              <a:rPr lang="ar-AE" sz="3200" b="1" kern="12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abic Typesetting" panose="03020402040406030203" pitchFamily="66" charset="-78"/>
              </a:rPr>
              <a:t>النشاط الذي يناسبك للقيام به.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244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أوراق عمل (حالات المادة), الصف الأول, علوم, الفصل الأول, 2019-2020, -  المناهج الكويتية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8107" b="15733"/>
          <a:stretch/>
        </p:blipFill>
        <p:spPr bwMode="auto">
          <a:xfrm>
            <a:off x="5527964" y="665018"/>
            <a:ext cx="6309360" cy="5827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14">
            <a:extLst>
              <a:ext uri="{FF2B5EF4-FFF2-40B4-BE49-F238E27FC236}">
                <a16:creationId xmlns:a16="http://schemas.microsoft.com/office/drawing/2014/main" id="{F1ECB75E-F5D2-20E1-BFB4-68E2B96DDE7D}"/>
              </a:ext>
            </a:extLst>
          </p:cNvPr>
          <p:cNvSpPr txBox="1"/>
          <p:nvPr/>
        </p:nvSpPr>
        <p:spPr>
          <a:xfrm>
            <a:off x="989215" y="3228052"/>
            <a:ext cx="3573347" cy="58477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algn="ctr" rtl="1">
              <a:spcBef>
                <a:spcPts val="0"/>
              </a:spcBef>
              <a:spcAft>
                <a:spcPts val="0"/>
              </a:spcAft>
            </a:pPr>
            <a:r>
              <a:rPr lang="ar-AE" sz="3200" b="1" kern="12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abic Typesetting" panose="03020402040406030203" pitchFamily="66" charset="-78"/>
              </a:rPr>
              <a:t>اختار </a:t>
            </a:r>
            <a:r>
              <a:rPr lang="ar-AE" sz="3200" b="1" kern="12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abic Typesetting" panose="03020402040406030203" pitchFamily="66" charset="-78"/>
              </a:rPr>
              <a:t>النشاط الذي يناسبك للقيام به.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767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44</Words>
  <Application>Microsoft Office PowerPoint</Application>
  <PresentationFormat>Widescreen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Arabic Typesetting</vt:lpstr>
      <vt:lpstr>Arial</vt:lpstr>
      <vt:lpstr>Calibri</vt:lpstr>
      <vt:lpstr>Calibri Light</vt:lpstr>
      <vt:lpstr>Helvetica</vt:lpstr>
      <vt:lpstr>Sakkal Majalla</vt:lpstr>
      <vt:lpstr>Times New Roman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عائشه الشامسي</cp:lastModifiedBy>
  <cp:revision>7</cp:revision>
  <dcterms:created xsi:type="dcterms:W3CDTF">2023-06-12T08:37:42Z</dcterms:created>
  <dcterms:modified xsi:type="dcterms:W3CDTF">2023-09-11T06:21:36Z</dcterms:modified>
</cp:coreProperties>
</file>