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  <p:sldId id="11582" r:id="rId4"/>
    <p:sldId id="11583" r:id="rId5"/>
    <p:sldId id="11584" r:id="rId6"/>
    <p:sldId id="115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العاب متاهات للاطفال عن الحيوانات تمارين ادراكية .. جاهزة للطباعة ⋆ بالعربي  نتعلم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r="1185" b="5627"/>
          <a:stretch/>
        </p:blipFill>
        <p:spPr bwMode="auto">
          <a:xfrm>
            <a:off x="5203768" y="712153"/>
            <a:ext cx="6675090" cy="57717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415637" y="3376310"/>
            <a:ext cx="357334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اختار </a:t>
            </a: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النشاط الذي يناسبك للقيام به.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266008" y="3023336"/>
            <a:ext cx="357334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اختار </a:t>
            </a: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النشاط الذي يناسبك للقيام به.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انشطة بسيطة للاطفال يبحث عن الكلمة يكونها من الحروف تحميل PDF - الموقع  التعليمي ademweb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4" y="647005"/>
            <a:ext cx="7060911" cy="5922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3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nteres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" t="11493" b="8291"/>
          <a:stretch/>
        </p:blipFill>
        <p:spPr bwMode="auto">
          <a:xfrm>
            <a:off x="6820679" y="548639"/>
            <a:ext cx="5083145" cy="60101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1637608" y="3182331"/>
            <a:ext cx="357334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اختار </a:t>
            </a: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النشاط الذي يناسبك للقيام به.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وراق عمل حساب للصف الاول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1"/>
          <a:stretch/>
        </p:blipFill>
        <p:spPr bwMode="auto">
          <a:xfrm>
            <a:off x="6683432" y="581890"/>
            <a:ext cx="4873811" cy="58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1637608" y="3137620"/>
            <a:ext cx="357334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اختار </a:t>
            </a: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النشاط الذي يناسبك للقيام به.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4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أوراق عمل (حالات المادة), الصف الأول, علوم, الفصل الأول, 2019-2020, -  المناهج الكويتي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107" b="15733"/>
          <a:stretch/>
        </p:blipFill>
        <p:spPr bwMode="auto">
          <a:xfrm>
            <a:off x="5527964" y="665018"/>
            <a:ext cx="6309360" cy="582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14">
            <a:extLst>
              <a:ext uri="{FF2B5EF4-FFF2-40B4-BE49-F238E27FC236}">
                <a16:creationId xmlns:a16="http://schemas.microsoft.com/office/drawing/2014/main" id="{F1ECB75E-F5D2-20E1-BFB4-68E2B96DDE7D}"/>
              </a:ext>
            </a:extLst>
          </p:cNvPr>
          <p:cNvSpPr txBox="1"/>
          <p:nvPr/>
        </p:nvSpPr>
        <p:spPr>
          <a:xfrm>
            <a:off x="989215" y="3228052"/>
            <a:ext cx="357334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AE" sz="3200" b="1" kern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اختار </a:t>
            </a:r>
            <a:r>
              <a:rPr lang="ar-AE" sz="3200" b="1" kern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abic Typesetting" panose="03020402040406030203" pitchFamily="66" charset="-78"/>
              </a:rPr>
              <a:t>النشاط الذي يناسبك للقيام به.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6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2023-06-12T08:37:42Z</dcterms:created>
  <dcterms:modified xsi:type="dcterms:W3CDTF">2023-09-11T06:21:36Z</dcterms:modified>
</cp:coreProperties>
</file>